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Source Code Pro"/>
      <p:regular r:id="rId11"/>
      <p:bold r:id="rId12"/>
      <p:italic r:id="rId13"/>
      <p:boldItalic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7" roundtripDataSignature="AMtx7mghPToXlhKEjRdm/d2YZCdJuk3j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SourceCodePro-regular.fntdata"/><Relationship Id="rId10" Type="http://schemas.openxmlformats.org/officeDocument/2006/relationships/slide" Target="slides/slide5.xml"/><Relationship Id="rId13" Type="http://schemas.openxmlformats.org/officeDocument/2006/relationships/font" Target="fonts/SourceCodePro-italic.fntdata"/><Relationship Id="rId12" Type="http://schemas.openxmlformats.org/officeDocument/2006/relationships/font" Target="fonts/SourceCode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regular.fntdata"/><Relationship Id="rId14" Type="http://schemas.openxmlformats.org/officeDocument/2006/relationships/font" Target="fonts/SourceCodePro-boldItalic.fntdata"/><Relationship Id="rId17" Type="http://customschemas.google.com/relationships/presentationmetadata" Target="metadata"/><Relationship Id="rId16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f57c29cd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f57c29cd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6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6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5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7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17" name="Google Shape;17;p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" name="Google Shape;18;p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8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" name="Google Shape;22;p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" name="Google Shape;23;p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9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Google Shape;30;p10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1" name="Google Shape;31;p1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10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" name="Google Shape;3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" name="Google Shape;43;p1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13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5" Type="http://schemas.openxmlformats.org/officeDocument/2006/relationships/image" Target="../media/image1.png"/><Relationship Id="rId6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/>
          <p:nvPr>
            <p:ph type="ctrTitle"/>
          </p:nvPr>
        </p:nvSpPr>
        <p:spPr>
          <a:xfrm>
            <a:off x="504600" y="269575"/>
            <a:ext cx="8282400" cy="17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ru"/>
              <a:t>Beat 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ru" sz="1100"/>
              <a:t>(обыграй меня)</a:t>
            </a:r>
            <a:endParaRPr sz="1100"/>
          </a:p>
        </p:txBody>
      </p:sp>
      <p:sp>
        <p:nvSpPr>
          <p:cNvPr id="63" name="Google Shape;63;p1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ru"/>
              <a:t>Воробьева Мария, Самохин Ярослав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ru"/>
              <a:t>При поддержке Полины Андреевны, Анны Александровны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"/>
          <p:cNvSpPr txBox="1"/>
          <p:nvPr>
            <p:ph type="title"/>
          </p:nvPr>
        </p:nvSpPr>
        <p:spPr>
          <a:xfrm>
            <a:off x="183375" y="7282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Beat Me</a:t>
            </a:r>
            <a:endParaRPr/>
          </a:p>
        </p:txBody>
      </p:sp>
      <p:sp>
        <p:nvSpPr>
          <p:cNvPr id="69" name="Google Shape;69;p2"/>
          <p:cNvSpPr txBox="1"/>
          <p:nvPr>
            <p:ph idx="1" type="body"/>
          </p:nvPr>
        </p:nvSpPr>
        <p:spPr>
          <a:xfrm>
            <a:off x="252650" y="1625100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/>
              <a:t>Beat me (Обыграй меня)– Это фритуплей платформер. Видеоигра разработанная для ПК. Главным персонажем является ‘редиска’, основная задача которой заключается в том, чтобы убежать от своего врага ‘Лезвия’, который хочет добавить её в свой салат. Создан этот проект для развлечений и соревнований с друзьями.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/>
              <a:t>Классы</a:t>
            </a:r>
            <a:endParaRPr/>
          </a:p>
        </p:txBody>
      </p:sp>
      <p:sp>
        <p:nvSpPr>
          <p:cNvPr id="75" name="Google Shape;75;p3"/>
          <p:cNvSpPr txBox="1"/>
          <p:nvPr>
            <p:ph idx="1" type="body"/>
          </p:nvPr>
        </p:nvSpPr>
        <p:spPr>
          <a:xfrm>
            <a:off x="221375" y="1585375"/>
            <a:ext cx="3815100" cy="3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" sz="1300"/>
              <a:t>В данном проекте использованы такие классы как: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ru" sz="1300"/>
              <a:t>Level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ru" sz="1300"/>
              <a:t>Tile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ru" sz="1300"/>
              <a:t>Radish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ru" sz="1300"/>
              <a:t>Grater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ru" sz="1300"/>
              <a:t>Camera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lang="ru" sz="1300"/>
              <a:t>Также в коде проекта написанного на языке Python были использованы библиотеки: pygame, os, sys. 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200"/>
              <a:buNone/>
            </a:pPr>
            <a:r>
              <a:rPr lang="ru" sz="1300"/>
              <a:t>Работа над проектом была проделана с помощью Git Hub, для возможности совместного производства продукта.</a:t>
            </a:r>
            <a:endParaRPr sz="1300"/>
          </a:p>
        </p:txBody>
      </p:sp>
      <p:pic>
        <p:nvPicPr>
          <p:cNvPr descr="Открытый ноутбук Chromebook" id="76" name="Google Shape;7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5202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6588" y="957950"/>
            <a:ext cx="4282849" cy="2387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Черный смартфон в вертикальной ориентации" id="78" name="Google Shape;78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31276" y="1621250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315200" y="1879800"/>
            <a:ext cx="1537349" cy="270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f57c29cda_0_1"/>
          <p:cNvSpPr txBox="1"/>
          <p:nvPr>
            <p:ph idx="4294967295" type="title"/>
          </p:nvPr>
        </p:nvSpPr>
        <p:spPr>
          <a:xfrm>
            <a:off x="2809750" y="41150"/>
            <a:ext cx="28080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Диаграмма классов</a:t>
            </a:r>
            <a:endParaRPr/>
          </a:p>
        </p:txBody>
      </p:sp>
      <p:pic>
        <p:nvPicPr>
          <p:cNvPr id="85" name="Google Shape;85;g20f57c29cda_0_1"/>
          <p:cNvPicPr preferRelativeResize="0"/>
          <p:nvPr/>
        </p:nvPicPr>
        <p:blipFill rotWithShape="1">
          <a:blip r:embed="rId3">
            <a:alphaModFix/>
          </a:blip>
          <a:srcRect b="-6309" l="7096" r="10483" t="-3616"/>
          <a:stretch/>
        </p:blipFill>
        <p:spPr>
          <a:xfrm>
            <a:off x="920700" y="529550"/>
            <a:ext cx="7302600" cy="461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ru"/>
              <a:t>Итог</a:t>
            </a:r>
            <a:endParaRPr/>
          </a:p>
        </p:txBody>
      </p:sp>
      <p:sp>
        <p:nvSpPr>
          <p:cNvPr id="91" name="Google Shape;91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ru"/>
              <a:t>В этом проекте мы научились работать в команде с помощью Git Hub, а также создали полноценную игру! Этот проект имеет будущее , так как игры сейчас пользуются большой популярностью и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60% россиян регулярно или эпизодически играют в видеоигры. Эта цифра увеличилась в 3 раза с 2018 года. Играющий человек тратит в среднем 3500 руб  за год на компьютерные игры. В проекте есть возможность доработки . Например добавление в игру музыки, магазина скинов или новых, более сложных уровней.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